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6CBA"/>
    <a:srgbClr val="F9BDE8"/>
    <a:srgbClr val="F6A96A"/>
    <a:srgbClr val="FD639E"/>
    <a:srgbClr val="2811D3"/>
    <a:srgbClr val="3A2575"/>
    <a:srgbClr val="B61631"/>
    <a:srgbClr val="F2D8BC"/>
    <a:srgbClr val="FAEBB4"/>
    <a:srgbClr val="E3EF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2838BEF-8BB2-4498-84A7-C5851F593DF1}" styleName="Style moyen 4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Style moyen 4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Style moyen 4 - Accentuation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C4B1156A-380E-4F78-BDF5-A606A8083BF9}" styleName="Style moyen 4 - Accentuatio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Style moyen 4 - Accentuation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12C8C85-51F0-491E-9774-3900AFEF0FD7}" styleName="Style léger 2 - Accentuation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505E3EF-67EA-436B-97B2-0124C06EBD24}" styleName="Style moyen 4 - Accentuation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95FFD1-1411-4F1A-903F-F33EB2DF20B0}" type="datetimeFigureOut">
              <a:rPr lang="fr-FR" smtClean="0"/>
              <a:t>15/05/2025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BC131B-B11C-450F-9F96-A54E810E178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1890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A0EFC-81F3-4EB6-A841-E9F33B9BCB3C}" type="datetimeFigureOut">
              <a:rPr lang="fr-FR" smtClean="0"/>
              <a:t>15/05/2025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12232-8C78-4512-A5D6-3FEABDEC7A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1785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A0EFC-81F3-4EB6-A841-E9F33B9BCB3C}" type="datetimeFigureOut">
              <a:rPr lang="fr-FR" smtClean="0"/>
              <a:t>15/05/2025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12232-8C78-4512-A5D6-3FEABDEC7A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1841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A0EFC-81F3-4EB6-A841-E9F33B9BCB3C}" type="datetimeFigureOut">
              <a:rPr lang="fr-FR" smtClean="0"/>
              <a:t>15/05/2025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12232-8C78-4512-A5D6-3FEABDEC7A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1171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A0EFC-81F3-4EB6-A841-E9F33B9BCB3C}" type="datetimeFigureOut">
              <a:rPr lang="fr-FR" smtClean="0"/>
              <a:t>15/05/2025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12232-8C78-4512-A5D6-3FEABDEC7A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9698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A0EFC-81F3-4EB6-A841-E9F33B9BCB3C}" type="datetimeFigureOut">
              <a:rPr lang="fr-FR" smtClean="0"/>
              <a:t>15/05/2025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12232-8C78-4512-A5D6-3FEABDEC7A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3333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A0EFC-81F3-4EB6-A841-E9F33B9BCB3C}" type="datetimeFigureOut">
              <a:rPr lang="fr-FR" smtClean="0"/>
              <a:t>15/05/2025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12232-8C78-4512-A5D6-3FEABDEC7A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0855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A0EFC-81F3-4EB6-A841-E9F33B9BCB3C}" type="datetimeFigureOut">
              <a:rPr lang="fr-FR" smtClean="0"/>
              <a:t>15/05/2025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12232-8C78-4512-A5D6-3FEABDEC7A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0358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A0EFC-81F3-4EB6-A841-E9F33B9BCB3C}" type="datetimeFigureOut">
              <a:rPr lang="fr-FR" smtClean="0"/>
              <a:t>15/05/2025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12232-8C78-4512-A5D6-3FEABDEC7A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3838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A0EFC-81F3-4EB6-A841-E9F33B9BCB3C}" type="datetimeFigureOut">
              <a:rPr lang="fr-FR" smtClean="0"/>
              <a:t>15/05/2025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12232-8C78-4512-A5D6-3FEABDEC7A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3232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A0EFC-81F3-4EB6-A841-E9F33B9BCB3C}" type="datetimeFigureOut">
              <a:rPr lang="fr-FR" smtClean="0"/>
              <a:t>15/05/2025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12232-8C78-4512-A5D6-3FEABDEC7A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0370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A0EFC-81F3-4EB6-A841-E9F33B9BCB3C}" type="datetimeFigureOut">
              <a:rPr lang="fr-FR" smtClean="0"/>
              <a:t>15/05/2025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12232-8C78-4512-A5D6-3FEABDEC7A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6593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A0EFC-81F3-4EB6-A841-E9F33B9BCB3C}" type="datetimeFigureOut">
              <a:rPr lang="fr-FR" smtClean="0"/>
              <a:t>15/05/2025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12232-8C78-4512-A5D6-3FEABDEC7A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0487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 17"/>
          <p:cNvPicPr>
            <a:picLocks noChangeAspect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5" t="2460" r="4764"/>
          <a:stretch/>
        </p:blipFill>
        <p:spPr>
          <a:xfrm>
            <a:off x="2522021" y="2612575"/>
            <a:ext cx="2294313" cy="348818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776325" y="46101"/>
            <a:ext cx="2949846" cy="1015663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6000" b="0" cap="none" spc="0" dirty="0">
                <a:ln w="0"/>
                <a:solidFill>
                  <a:schemeClr val="bg1"/>
                </a:solidFill>
                <a:effectLst>
                  <a:reflection blurRad="6350" stA="53000" endA="300" endPos="35500" dir="5400000" sy="-90000" algn="bl" rotWithShape="0"/>
                </a:effectLst>
                <a:latin typeface="Broadway" panose="04040905080B02020502" pitchFamily="82" charset="0"/>
              </a:rPr>
              <a:t>MENU </a:t>
            </a:r>
            <a:r>
              <a:rPr lang="fr-FR" sz="6000" b="0" cap="none" spc="0" dirty="0">
                <a:ln w="0"/>
                <a:solidFill>
                  <a:schemeClr val="bg1"/>
                </a:solidFill>
                <a:effectLst>
                  <a:reflection blurRad="6350" stA="53000" endA="300" endPos="35500" dir="5400000" sy="-90000" algn="bl" rotWithShape="0"/>
                </a:effectLst>
                <a:latin typeface="Informal Roman" panose="030604020304060B0204" pitchFamily="66" charset="0"/>
              </a:rPr>
              <a:t>:</a:t>
            </a:r>
          </a:p>
        </p:txBody>
      </p:sp>
      <p:sp>
        <p:nvSpPr>
          <p:cNvPr id="5" name="Rectangle 4"/>
          <p:cNvSpPr/>
          <p:nvPr/>
        </p:nvSpPr>
        <p:spPr>
          <a:xfrm>
            <a:off x="26742" y="46101"/>
            <a:ext cx="2598546" cy="1027864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bg1"/>
                </a:solidFill>
                <a:latin typeface="Broadway" panose="04040905080B02020502" pitchFamily="82" charset="0"/>
              </a:rPr>
              <a:t>Collège Louis Aragon</a:t>
            </a:r>
          </a:p>
          <a:p>
            <a:pPr algn="ctr"/>
            <a:r>
              <a:rPr lang="fr-FR" sz="1400" b="1" dirty="0">
                <a:solidFill>
                  <a:schemeClr val="bg1"/>
                </a:solidFill>
                <a:latin typeface="Broadway" panose="04040905080B02020502" pitchFamily="82" charset="0"/>
              </a:rPr>
              <a:t>347, route de Briennon</a:t>
            </a:r>
          </a:p>
          <a:p>
            <a:pPr algn="ctr"/>
            <a:r>
              <a:rPr lang="fr-FR" sz="1400" b="1" dirty="0">
                <a:solidFill>
                  <a:schemeClr val="bg1"/>
                </a:solidFill>
                <a:latin typeface="Broadway" panose="04040905080B02020502" pitchFamily="82" charset="0"/>
              </a:rPr>
              <a:t>42300 Mably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94495" y="6413621"/>
            <a:ext cx="25720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latin typeface="Broadway" panose="04040905080B02020502" pitchFamily="82" charset="0"/>
              </a:rPr>
              <a:t>La Principale, J.GUÉNAT</a:t>
            </a:r>
          </a:p>
        </p:txBody>
      </p:sp>
      <p:graphicFrame>
        <p:nvGraphicFramePr>
          <p:cNvPr id="9" name="Tableau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9972956"/>
              </p:ext>
            </p:extLst>
          </p:nvPr>
        </p:nvGraphicFramePr>
        <p:xfrm>
          <a:off x="4891870" y="2479410"/>
          <a:ext cx="2354992" cy="3363144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2354992">
                  <a:extLst>
                    <a:ext uri="{9D8B030D-6E8A-4147-A177-3AD203B41FA5}">
                      <a16:colId xmlns:a16="http://schemas.microsoft.com/office/drawing/2014/main" val="2401765379"/>
                    </a:ext>
                  </a:extLst>
                </a:gridCol>
              </a:tblGrid>
              <a:tr h="418384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/>
                        <a:t>MERCREDI 28/05/25</a:t>
                      </a:r>
                      <a:endParaRPr lang="fr-FR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5786204"/>
                  </a:ext>
                </a:extLst>
              </a:tr>
              <a:tr h="76811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 smtClean="0"/>
                        <a:t>Salade verte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17748154"/>
                  </a:ext>
                </a:extLst>
              </a:tr>
              <a:tr h="6114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aseline="0" dirty="0" smtClean="0"/>
                        <a:t>Poisson pané</a:t>
                      </a:r>
                      <a:endParaRPr lang="fr-FR" sz="2000" baseline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15511630"/>
                  </a:ext>
                </a:extLst>
              </a:tr>
              <a:tr h="6114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aseline="0" dirty="0" smtClean="0"/>
                        <a:t>Riz</a:t>
                      </a:r>
                      <a:endParaRPr lang="fr-FR" sz="2000" baseline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6014481"/>
                  </a:ext>
                </a:extLst>
              </a:tr>
              <a:tr h="53541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/>
                        <a:t>Fromage ou yaourt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98915008"/>
                  </a:ext>
                </a:extLst>
              </a:tr>
              <a:tr h="41838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 smtClean="0"/>
                        <a:t>Fruit</a:t>
                      </a:r>
                      <a:endParaRPr lang="fr-FR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81633885"/>
                  </a:ext>
                </a:extLst>
              </a:tr>
            </a:tbl>
          </a:graphicData>
        </a:graphic>
      </p:graphicFrame>
      <p:graphicFrame>
        <p:nvGraphicFramePr>
          <p:cNvPr id="10" name="Tableau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1028094"/>
              </p:ext>
            </p:extLst>
          </p:nvPr>
        </p:nvGraphicFramePr>
        <p:xfrm>
          <a:off x="37083" y="1935094"/>
          <a:ext cx="2377439" cy="4007876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2377439">
                  <a:extLst>
                    <a:ext uri="{9D8B030D-6E8A-4147-A177-3AD203B41FA5}">
                      <a16:colId xmlns:a16="http://schemas.microsoft.com/office/drawing/2014/main" val="2401765379"/>
                    </a:ext>
                  </a:extLst>
                </a:gridCol>
              </a:tblGrid>
              <a:tr h="380759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/>
                        <a:t>LUNDI</a:t>
                      </a:r>
                      <a:r>
                        <a:rPr lang="fr-FR" sz="2000" baseline="0" dirty="0" smtClean="0"/>
                        <a:t> 26/05/25</a:t>
                      </a:r>
                      <a:endParaRPr lang="fr-FR" sz="2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5786204"/>
                  </a:ext>
                </a:extLst>
              </a:tr>
              <a:tr h="62902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 smtClean="0"/>
                        <a:t>Divers féculents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 smtClean="0"/>
                        <a:t>proposés</a:t>
                      </a:r>
                      <a:r>
                        <a:rPr lang="fr-FR" sz="2000" baseline="0" dirty="0" smtClean="0"/>
                        <a:t>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 smtClean="0"/>
                        <a:t>au buffet</a:t>
                      </a:r>
                      <a:r>
                        <a:rPr lang="fr-FR" sz="2000" baseline="0" dirty="0" smtClean="0"/>
                        <a:t> bar</a:t>
                      </a:r>
                      <a:endParaRPr lang="fr-FR" sz="2000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17748154"/>
                  </a:ext>
                </a:extLst>
              </a:tr>
              <a:tr h="902514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>
                          <a:latin typeface="+mn-lt"/>
                        </a:rPr>
                        <a:t>Saucisse</a:t>
                      </a:r>
                      <a:r>
                        <a:rPr lang="fr-FR" sz="2000" baseline="0" dirty="0" smtClean="0">
                          <a:latin typeface="+mn-lt"/>
                        </a:rPr>
                        <a:t> de Toulouse</a:t>
                      </a:r>
                      <a:endParaRPr lang="fr-FR" sz="20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52649349"/>
                  </a:ext>
                </a:extLst>
              </a:tr>
              <a:tr h="38188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aseline="0" dirty="0" smtClean="0">
                          <a:latin typeface="+mn-lt"/>
                        </a:rPr>
                        <a:t>Côtes de blettes Endives braisées</a:t>
                      </a:r>
                      <a:endParaRPr lang="fr-FR" sz="2000" dirty="0" smtClean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13669228"/>
                  </a:ext>
                </a:extLst>
              </a:tr>
              <a:tr h="38188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 smtClean="0"/>
                        <a:t>Fromages ou yaourt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44704619"/>
                  </a:ext>
                </a:extLst>
              </a:tr>
              <a:tr h="60600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 smtClean="0">
                          <a:latin typeface="+mn-lt"/>
                        </a:rPr>
                        <a:t>Fruits de</a:t>
                      </a:r>
                      <a:r>
                        <a:rPr lang="fr-FR" sz="2000" baseline="0" dirty="0" smtClean="0">
                          <a:latin typeface="+mn-lt"/>
                        </a:rPr>
                        <a:t> saison </a:t>
                      </a:r>
                      <a:endParaRPr lang="fr-FR" sz="2000" dirty="0" smtClean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0125484"/>
                  </a:ext>
                </a:extLst>
              </a:tr>
            </a:tbl>
          </a:graphicData>
        </a:graphic>
      </p:graphicFrame>
      <p:graphicFrame>
        <p:nvGraphicFramePr>
          <p:cNvPr id="11" name="Tableau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0353026"/>
              </p:ext>
            </p:extLst>
          </p:nvPr>
        </p:nvGraphicFramePr>
        <p:xfrm>
          <a:off x="9695104" y="2888078"/>
          <a:ext cx="2434202" cy="27511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434202">
                  <a:extLst>
                    <a:ext uri="{9D8B030D-6E8A-4147-A177-3AD203B41FA5}">
                      <a16:colId xmlns:a16="http://schemas.microsoft.com/office/drawing/2014/main" val="2401765379"/>
                    </a:ext>
                  </a:extLst>
                </a:gridCol>
              </a:tblGrid>
              <a:tr h="534811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/>
                        <a:t>VENDREDI 30/05/25</a:t>
                      </a:r>
                      <a:endParaRPr lang="fr-FR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5786204"/>
                  </a:ext>
                </a:extLst>
              </a:tr>
              <a:tr h="221628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2000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2000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2000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2000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2000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 smtClean="0"/>
                        <a:t>Pont de l’Ascension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17748154"/>
                  </a:ext>
                </a:extLst>
              </a:tr>
            </a:tbl>
          </a:graphicData>
        </a:graphic>
      </p:graphicFrame>
      <p:graphicFrame>
        <p:nvGraphicFramePr>
          <p:cNvPr id="12" name="Tableau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8769477"/>
              </p:ext>
            </p:extLst>
          </p:nvPr>
        </p:nvGraphicFramePr>
        <p:xfrm>
          <a:off x="2458068" y="1978115"/>
          <a:ext cx="2347557" cy="4067491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2347557">
                  <a:extLst>
                    <a:ext uri="{9D8B030D-6E8A-4147-A177-3AD203B41FA5}">
                      <a16:colId xmlns:a16="http://schemas.microsoft.com/office/drawing/2014/main" val="2401765379"/>
                    </a:ext>
                  </a:extLst>
                </a:gridCol>
              </a:tblGrid>
              <a:tr h="660417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/>
                        <a:t>MARDI 27/05/25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 smtClean="0"/>
                        <a:t>Repas </a:t>
                      </a:r>
                      <a:r>
                        <a:rPr lang="fr-FR" sz="2000" dirty="0"/>
                        <a:t>végétarien</a:t>
                      </a:r>
                      <a:endParaRPr lang="fr-FR" sz="2000" i="1" dirty="0"/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5786204"/>
                  </a:ext>
                </a:extLst>
              </a:tr>
              <a:tr h="60525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 smtClean="0"/>
                        <a:t>Crudités variées proposées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 smtClean="0"/>
                        <a:t>au buffet bar</a:t>
                      </a:r>
                      <a:endParaRPr lang="fr-FR" sz="2000" dirty="0"/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5511630"/>
                  </a:ext>
                </a:extLst>
              </a:tr>
              <a:tr h="116969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 smtClean="0"/>
                        <a:t>Raviolis</a:t>
                      </a:r>
                      <a:r>
                        <a:rPr lang="fr-FR" sz="2000" baseline="0" dirty="0" smtClean="0"/>
                        <a:t>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aseline="0" dirty="0" smtClean="0"/>
                        <a:t>aux légumes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aseline="0" dirty="0" smtClean="0"/>
                        <a:t>du soleil bio </a:t>
                      </a:r>
                      <a:endParaRPr lang="fr-FR" sz="2000" dirty="0"/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8182869"/>
                  </a:ext>
                </a:extLst>
              </a:tr>
              <a:tr h="55497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 smtClean="0"/>
                        <a:t>Fromage ou yaourt</a:t>
                      </a:r>
                      <a:endParaRPr lang="fr-FR" sz="2000" dirty="0"/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9870735"/>
                  </a:ext>
                </a:extLst>
              </a:tr>
              <a:tr h="63595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 err="1" smtClean="0"/>
                        <a:t>Tiramisù</a:t>
                      </a:r>
                      <a:r>
                        <a:rPr lang="fr-FR" sz="2000" baseline="0" dirty="0" smtClean="0"/>
                        <a:t> maison</a:t>
                      </a:r>
                      <a:endParaRPr lang="fr-FR" sz="2000" dirty="0" smtClean="0"/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3795092"/>
                  </a:ext>
                </a:extLst>
              </a:tr>
            </a:tbl>
          </a:graphicData>
        </a:graphic>
      </p:graphicFrame>
      <p:sp>
        <p:nvSpPr>
          <p:cNvPr id="13" name="ZoneTexte 12"/>
          <p:cNvSpPr txBox="1"/>
          <p:nvPr/>
        </p:nvSpPr>
        <p:spPr>
          <a:xfrm>
            <a:off x="4779210" y="6413621"/>
            <a:ext cx="29595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Broadway" panose="04040905080B02020502" pitchFamily="82" charset="0"/>
              </a:rPr>
              <a:t>La Cheffe </a:t>
            </a:r>
            <a:r>
              <a:rPr lang="fr-FR" sz="1400">
                <a:latin typeface="Broadway" panose="04040905080B02020502" pitchFamily="82" charset="0"/>
              </a:rPr>
              <a:t>de </a:t>
            </a:r>
            <a:r>
              <a:rPr lang="fr-FR" sz="1400" smtClean="0">
                <a:latin typeface="Broadway" panose="04040905080B02020502" pitchFamily="82" charset="0"/>
              </a:rPr>
              <a:t>cuisine</a:t>
            </a:r>
            <a:r>
              <a:rPr lang="fr-FR" sz="1400" dirty="0">
                <a:latin typeface="Broadway" panose="04040905080B02020502" pitchFamily="82" charset="0"/>
              </a:rPr>
              <a:t>, N.ZAZA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8507720" y="6413620"/>
            <a:ext cx="35162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latin typeface="Broadway" panose="04040905080B02020502" pitchFamily="82" charset="0"/>
              </a:rPr>
              <a:t>Le Secrétaire général, </a:t>
            </a:r>
            <a:r>
              <a:rPr lang="fr-FR" sz="1400" dirty="0" smtClean="0">
                <a:latin typeface="Broadway" panose="04040905080B02020502" pitchFamily="82" charset="0"/>
              </a:rPr>
              <a:t>J.F.GUILLON</a:t>
            </a:r>
            <a:endParaRPr lang="fr-FR" sz="1400" dirty="0">
              <a:latin typeface="Broadway" panose="04040905080B02020502" pitchFamily="82" charset="0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3998037" y="1180740"/>
            <a:ext cx="4347556" cy="40011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chemeClr val="bg1"/>
                </a:solidFill>
                <a:latin typeface="Harrington" panose="04040505050A02020702" pitchFamily="82" charset="0"/>
              </a:rPr>
              <a:t>Semaine du </a:t>
            </a:r>
            <a:r>
              <a:rPr lang="fr-FR" sz="2000" b="1" dirty="0" smtClean="0">
                <a:solidFill>
                  <a:schemeClr val="bg1"/>
                </a:solidFill>
                <a:latin typeface="Harrington" panose="04040505050A02020702" pitchFamily="82" charset="0"/>
              </a:rPr>
              <a:t>26 au 30 mai 2025</a:t>
            </a:r>
            <a:endParaRPr lang="fr-FR" sz="2000" b="1" dirty="0">
              <a:solidFill>
                <a:schemeClr val="bg1"/>
              </a:solidFill>
              <a:latin typeface="Harrington" panose="04040505050A02020702" pitchFamily="82" charset="0"/>
            </a:endParaRPr>
          </a:p>
        </p:txBody>
      </p:sp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0492498"/>
              </p:ext>
            </p:extLst>
          </p:nvPr>
        </p:nvGraphicFramePr>
        <p:xfrm>
          <a:off x="7300271" y="2479410"/>
          <a:ext cx="2370386" cy="330628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2370386">
                  <a:extLst>
                    <a:ext uri="{9D8B030D-6E8A-4147-A177-3AD203B41FA5}">
                      <a16:colId xmlns:a16="http://schemas.microsoft.com/office/drawing/2014/main" val="582263400"/>
                    </a:ext>
                  </a:extLst>
                </a:gridCol>
              </a:tblGrid>
              <a:tr h="45138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kern="1200" baseline="0" dirty="0" smtClean="0"/>
                        <a:t>JEUDI 29</a:t>
                      </a:r>
                      <a:r>
                        <a:rPr lang="fr-FR" sz="2000" kern="1200" dirty="0" smtClean="0"/>
                        <a:t>/05/25</a:t>
                      </a:r>
                      <a:endParaRPr lang="fr-FR" sz="2000" kern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69863636"/>
                  </a:ext>
                </a:extLst>
              </a:tr>
              <a:tr h="285489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2000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2000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2000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2000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2000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2000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 smtClean="0"/>
                        <a:t>Jeudi de l’Ascension</a:t>
                      </a:r>
                      <a:endParaRPr lang="fr-FR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7292432"/>
                  </a:ext>
                </a:extLst>
              </a:tr>
            </a:tbl>
          </a:graphicData>
        </a:graphic>
      </p:graphicFrame>
      <p:sp>
        <p:nvSpPr>
          <p:cNvPr id="16" name="AutoShape 2" descr="\\dfs124-admin\124.personnel$\Myriam.Di-Vita\Desktop\673ef693ee90d55793b0a6a2_673ef49a28d05c0d66fcc534_banniere-voeux-scandinave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9" name="AutoShape 4" descr="\\dfs124-admin\124.personnel$\Myriam.Di-Vita\Desktop\673ef693ee90d55793b0a6a2_673ef49a28d05c0d66fcc534_banniere-voeux-scandinave.webp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" name="Rectangle 19"/>
          <p:cNvSpPr/>
          <p:nvPr/>
        </p:nvSpPr>
        <p:spPr>
          <a:xfrm rot="18334478">
            <a:off x="7035711" y="3675442"/>
            <a:ext cx="261324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5400" b="1" i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ookman Old Style" panose="02050604050505020204" pitchFamily="18" charset="0"/>
              </a:rPr>
              <a:t>Férié</a:t>
            </a:r>
            <a:endParaRPr lang="fr-FR" sz="5400" b="1" i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 rot="19082262">
            <a:off x="9769367" y="3946062"/>
            <a:ext cx="216691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5400" b="1" i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ookman Old Style" panose="02050604050505020204" pitchFamily="18" charset="0"/>
              </a:rPr>
              <a:t>Férié</a:t>
            </a:r>
            <a:endParaRPr lang="fr-FR" sz="5400" b="1" i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22" name="Image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5344" y="1644744"/>
            <a:ext cx="743478" cy="743478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9925" y="155123"/>
            <a:ext cx="2171700" cy="2105025"/>
          </a:xfrm>
          <a:prstGeom prst="rect">
            <a:avLst/>
          </a:prstGeom>
        </p:spPr>
      </p:pic>
      <p:pic>
        <p:nvPicPr>
          <p:cNvPr id="27" name="Imag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2571" y="155123"/>
            <a:ext cx="1575771" cy="1575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79876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2570</TotalTime>
  <Words>100</Words>
  <Application>Microsoft Office PowerPoint</Application>
  <PresentationFormat>Grand écran</PresentationFormat>
  <Paragraphs>48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9" baseType="lpstr">
      <vt:lpstr>Arial</vt:lpstr>
      <vt:lpstr>Bookman Old Style</vt:lpstr>
      <vt:lpstr>Broadway</vt:lpstr>
      <vt:lpstr>Calibri</vt:lpstr>
      <vt:lpstr>Calibri Light</vt:lpstr>
      <vt:lpstr>Harrington</vt:lpstr>
      <vt:lpstr>Informal Roman</vt:lpstr>
      <vt:lpstr>Thème Office</vt:lpstr>
      <vt:lpstr>Présentation PowerPoint</vt:lpstr>
    </vt:vector>
  </TitlesOfParts>
  <Company>DEPARTEMENT DE LA LOIRE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Renfort LA2</dc:creator>
  <cp:lastModifiedBy>Myriam DI-VITA</cp:lastModifiedBy>
  <cp:revision>281</cp:revision>
  <cp:lastPrinted>2025-05-05T13:19:41Z</cp:lastPrinted>
  <dcterms:created xsi:type="dcterms:W3CDTF">2024-02-19T07:44:12Z</dcterms:created>
  <dcterms:modified xsi:type="dcterms:W3CDTF">2025-05-15T12:55:35Z</dcterms:modified>
</cp:coreProperties>
</file>